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43" autoAdjust="0"/>
    <p:restoredTop sz="99659" autoAdjust="0"/>
  </p:normalViewPr>
  <p:slideViewPr>
    <p:cSldViewPr snapToGrid="0" snapToObjects="1">
      <p:cViewPr>
        <p:scale>
          <a:sx n="112" d="100"/>
          <a:sy n="112" d="100"/>
        </p:scale>
        <p:origin x="-1104" y="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55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89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26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12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933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69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804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60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84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72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80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8B770-4DF1-2C48-86B9-84AF2E77CAF8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FFC67-EEF2-684C-97D5-195DC66E5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40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638"/>
            <a:ext cx="3960357" cy="6089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5658" y="949473"/>
            <a:ext cx="8616092" cy="5594446"/>
          </a:xfrm>
        </p:spPr>
        <p:txBody>
          <a:bodyPr>
            <a:normAutofit/>
          </a:bodyPr>
          <a:lstStyle/>
          <a:p>
            <a:pPr lvl="0"/>
            <a:r>
              <a:rPr lang="en-US" sz="1800" dirty="0"/>
              <a:t>We began the circuit design after creating system requirements and figuring out what type of functionality is required from the hardware.</a:t>
            </a:r>
          </a:p>
          <a:p>
            <a:pPr lvl="0"/>
            <a:r>
              <a:rPr lang="en-US" sz="1800" dirty="0"/>
              <a:t>Specified sub-circuits </a:t>
            </a:r>
            <a:r>
              <a:rPr lang="en-US" sz="1800" dirty="0" smtClean="0"/>
              <a:t>in the </a:t>
            </a:r>
            <a:r>
              <a:rPr lang="en-US" sz="1800" dirty="0"/>
              <a:t>system and designed each in a modular fashion.</a:t>
            </a:r>
          </a:p>
          <a:p>
            <a:pPr lvl="0"/>
            <a:endParaRPr lang="en-US" sz="2100" dirty="0" smtClean="0"/>
          </a:p>
          <a:p>
            <a:pPr lvl="0"/>
            <a:endParaRPr lang="en-US" sz="2100" dirty="0" smtClean="0"/>
          </a:p>
          <a:p>
            <a:pPr lvl="0"/>
            <a:endParaRPr lang="en-US" sz="21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Screen Shot 2014-12-09 at 12.27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070" y="2160511"/>
            <a:ext cx="5798046" cy="392436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5658" y="1994842"/>
            <a:ext cx="27214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/>
              <a:buChar char="•"/>
            </a:pPr>
            <a:r>
              <a:rPr lang="en-US" dirty="0" smtClean="0"/>
              <a:t>Obstacles that where overcome, in this stage of the project include (eagle learning curve, Github crashes and general circuit troubleshooting).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603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842610" y="274638"/>
            <a:ext cx="6399194" cy="6337316"/>
            <a:chOff x="3126104" y="759794"/>
            <a:chExt cx="5943600" cy="5852160"/>
          </a:xfrm>
        </p:grpSpPr>
        <p:pic>
          <p:nvPicPr>
            <p:cNvPr id="9" name="Picture 8" descr="board copy.jp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330" b="14663"/>
            <a:stretch/>
          </p:blipFill>
          <p:spPr>
            <a:xfrm>
              <a:off x="3126104" y="759794"/>
              <a:ext cx="5943600" cy="5852160"/>
            </a:xfrm>
            <a:prstGeom prst="rect">
              <a:avLst/>
            </a:prstGeom>
          </p:spPr>
        </p:pic>
        <p:cxnSp>
          <p:nvCxnSpPr>
            <p:cNvPr id="10" name="Straight Arrow Connector 9"/>
            <p:cNvCxnSpPr/>
            <p:nvPr/>
          </p:nvCxnSpPr>
          <p:spPr>
            <a:xfrm>
              <a:off x="4595912" y="2982401"/>
              <a:ext cx="628396" cy="390279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4595912" y="4768683"/>
              <a:ext cx="853558" cy="522319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7539454" y="3028964"/>
              <a:ext cx="826838" cy="264338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 flipV="1">
              <a:off x="8002745" y="5165319"/>
              <a:ext cx="191565" cy="443198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 flipV="1">
              <a:off x="6640379" y="5539318"/>
              <a:ext cx="72238" cy="631466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8306760" y="2831637"/>
              <a:ext cx="754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Sensor</a:t>
              </a:r>
            </a:p>
            <a:p>
              <a:pPr algn="ctr"/>
              <a:r>
                <a:rPr lang="en-US" sz="1200" dirty="0" smtClean="0"/>
                <a:t>input</a:t>
              </a:r>
              <a:endParaRPr lang="en-US" sz="12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967513" y="2725108"/>
              <a:ext cx="754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Button</a:t>
              </a:r>
            </a:p>
            <a:p>
              <a:pPr algn="ctr"/>
              <a:r>
                <a:rPr lang="en-US" sz="1200" dirty="0" smtClean="0"/>
                <a:t>Inputs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073348" y="5239028"/>
              <a:ext cx="754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Power</a:t>
              </a:r>
            </a:p>
            <a:p>
              <a:pPr algn="ctr"/>
              <a:r>
                <a:rPr lang="en-US" sz="1200" dirty="0" smtClean="0"/>
                <a:t>Supply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342194" y="6111249"/>
              <a:ext cx="7540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LED’s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02745" y="5700693"/>
              <a:ext cx="7540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Solenoid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688" y="274638"/>
            <a:ext cx="4388309" cy="885044"/>
          </a:xfrm>
        </p:spPr>
        <p:txBody>
          <a:bodyPr/>
          <a:lstStyle/>
          <a:p>
            <a:r>
              <a:rPr lang="en-US" dirty="0" smtClean="0"/>
              <a:t>Board 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348" y="1213640"/>
            <a:ext cx="4429724" cy="1064307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n-US" sz="1800" dirty="0"/>
              <a:t>Because this project is more of a novelty than a serious product we wanted to show off and be creative every </a:t>
            </a:r>
            <a:r>
              <a:rPr lang="en-US" sz="1800" dirty="0" smtClean="0"/>
              <a:t>chance we got, this is just one example.</a:t>
            </a:r>
            <a:endParaRPr lang="en-US" sz="1800" dirty="0"/>
          </a:p>
        </p:txBody>
      </p:sp>
      <p:pic>
        <p:nvPicPr>
          <p:cNvPr id="7" name="Picture 6" descr="20141120_181816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76" t="6320" r="24295" b="-42"/>
          <a:stretch/>
        </p:blipFill>
        <p:spPr>
          <a:xfrm>
            <a:off x="417899" y="2837806"/>
            <a:ext cx="3394358" cy="3513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323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40834"/>
            <a:ext cx="4472778" cy="1143000"/>
          </a:xfrm>
        </p:spPr>
        <p:txBody>
          <a:bodyPr/>
          <a:lstStyle/>
          <a:p>
            <a:r>
              <a:rPr lang="en-US" dirty="0" smtClean="0"/>
              <a:t>Board Enclosure</a:t>
            </a:r>
            <a:endParaRPr lang="en-US" dirty="0"/>
          </a:p>
        </p:txBody>
      </p:sp>
      <p:pic>
        <p:nvPicPr>
          <p:cNvPr id="5" name="Picture 4" descr="noclock Case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26" y="777915"/>
            <a:ext cx="8581704" cy="572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08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141120_18173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436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143000" y="0"/>
            <a:ext cx="6858000" cy="6858000"/>
            <a:chOff x="1143000" y="0"/>
            <a:chExt cx="6858000" cy="6858000"/>
          </a:xfrm>
        </p:grpSpPr>
        <p:pic>
          <p:nvPicPr>
            <p:cNvPr id="4" name="Picture 3" descr="board copy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/>
            <p:cNvCxnSpPr/>
            <p:nvPr/>
          </p:nvCxnSpPr>
          <p:spPr>
            <a:xfrm>
              <a:off x="2612808" y="2222607"/>
              <a:ext cx="628396" cy="390279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2612808" y="4008889"/>
              <a:ext cx="853558" cy="522319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H="1">
              <a:off x="5556350" y="2269170"/>
              <a:ext cx="826838" cy="264338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6019641" y="4405525"/>
              <a:ext cx="191565" cy="443198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 flipV="1">
              <a:off x="4657275" y="4779524"/>
              <a:ext cx="72238" cy="631466"/>
            </a:xfrm>
            <a:prstGeom prst="straightConnector1">
              <a:avLst/>
            </a:prstGeom>
            <a:ln>
              <a:solidFill>
                <a:srgbClr val="FFFF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6323656" y="2071843"/>
              <a:ext cx="754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Sensor</a:t>
              </a:r>
            </a:p>
            <a:p>
              <a:pPr algn="ctr"/>
              <a:r>
                <a:rPr lang="en-US" sz="1200" dirty="0" smtClean="0"/>
                <a:t>input</a:t>
              </a:r>
              <a:endParaRPr lang="en-US" sz="12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984409" y="1965314"/>
              <a:ext cx="754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Button</a:t>
              </a:r>
            </a:p>
            <a:p>
              <a:pPr algn="ctr"/>
              <a:r>
                <a:rPr lang="en-US" sz="1200" dirty="0" smtClean="0"/>
                <a:t>Inputs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90244" y="4479234"/>
              <a:ext cx="754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Power</a:t>
              </a:r>
            </a:p>
            <a:p>
              <a:pPr algn="ctr"/>
              <a:r>
                <a:rPr lang="en-US" sz="1200" dirty="0" smtClean="0"/>
                <a:t>Supply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359090" y="5351455"/>
              <a:ext cx="7540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LED’s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019641" y="4940899"/>
              <a:ext cx="7540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/>
                <a:t>Solenoid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4913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114</Words>
  <Application>Microsoft Macintosh PowerPoint</Application>
  <PresentationFormat>On-screen Show (4:3)</PresentationFormat>
  <Paragraphs>25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Implementation</vt:lpstr>
      <vt:lpstr>Board Layout</vt:lpstr>
      <vt:lpstr>Board Enclosure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Jrock</dc:creator>
  <cp:lastModifiedBy>Jrock</cp:lastModifiedBy>
  <cp:revision>9</cp:revision>
  <dcterms:created xsi:type="dcterms:W3CDTF">2014-12-09T20:40:38Z</dcterms:created>
  <dcterms:modified xsi:type="dcterms:W3CDTF">2014-12-10T23:10:18Z</dcterms:modified>
</cp:coreProperties>
</file>

<file path=docProps/thumbnail.jpeg>
</file>